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67" autoAdjust="0"/>
    <p:restoredTop sz="94660"/>
  </p:normalViewPr>
  <p:slideViewPr>
    <p:cSldViewPr snapToGrid="0">
      <p:cViewPr varScale="1">
        <p:scale>
          <a:sx n="59" d="100"/>
          <a:sy n="59" d="100"/>
        </p:scale>
        <p:origin x="245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1E35E-7ADD-4E59-882C-46D3737F784B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988BF-EEC0-424A-8A13-E88048836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883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1E35E-7ADD-4E59-882C-46D3737F784B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988BF-EEC0-424A-8A13-E88048836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724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1E35E-7ADD-4E59-882C-46D3737F784B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988BF-EEC0-424A-8A13-E88048836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173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1E35E-7ADD-4E59-882C-46D3737F784B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988BF-EEC0-424A-8A13-E88048836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632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1E35E-7ADD-4E59-882C-46D3737F784B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988BF-EEC0-424A-8A13-E88048836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295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1E35E-7ADD-4E59-882C-46D3737F784B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988BF-EEC0-424A-8A13-E88048836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112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1E35E-7ADD-4E59-882C-46D3737F784B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988BF-EEC0-424A-8A13-E88048836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272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1E35E-7ADD-4E59-882C-46D3737F784B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988BF-EEC0-424A-8A13-E88048836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231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1E35E-7ADD-4E59-882C-46D3737F784B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988BF-EEC0-424A-8A13-E88048836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740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1E35E-7ADD-4E59-882C-46D3737F784B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988BF-EEC0-424A-8A13-E88048836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19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1E35E-7ADD-4E59-882C-46D3737F784B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988BF-EEC0-424A-8A13-E88048836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31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F51E35E-7ADD-4E59-882C-46D3737F784B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44988BF-EEC0-424A-8A13-E88048836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220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red and white logo&#10;&#10;AI-generated content may be incorrect.">
            <a:extLst>
              <a:ext uri="{FF2B5EF4-FFF2-40B4-BE49-F238E27FC236}">
                <a16:creationId xmlns:a16="http://schemas.microsoft.com/office/drawing/2014/main" id="{D32ADD3B-9D6E-2930-13BD-92B90C0DDFC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50562"/>
          <a:stretch>
            <a:fillRect/>
          </a:stretch>
        </p:blipFill>
        <p:spPr>
          <a:xfrm>
            <a:off x="-143114" y="177376"/>
            <a:ext cx="2669139" cy="562975"/>
          </a:xfrm>
          <a:prstGeom prst="rect">
            <a:avLst/>
          </a:prstGeom>
        </p:spPr>
      </p:pic>
      <p:pic>
        <p:nvPicPr>
          <p:cNvPr id="5" name="Google Shape;96;p16">
            <a:extLst>
              <a:ext uri="{FF2B5EF4-FFF2-40B4-BE49-F238E27FC236}">
                <a16:creationId xmlns:a16="http://schemas.microsoft.com/office/drawing/2014/main" id="{F2CC0F99-C45E-145D-EC1D-947AD0F5890D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80204" y="144276"/>
            <a:ext cx="976620" cy="3541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89;p16">
            <a:extLst>
              <a:ext uri="{FF2B5EF4-FFF2-40B4-BE49-F238E27FC236}">
                <a16:creationId xmlns:a16="http://schemas.microsoft.com/office/drawing/2014/main" id="{948F629F-0465-444C-82CA-5A7D0E245EEE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 t="30070" b="30717"/>
          <a:stretch/>
        </p:blipFill>
        <p:spPr>
          <a:xfrm>
            <a:off x="4215755" y="94092"/>
            <a:ext cx="1125619" cy="39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996C34D-7570-758B-5A3E-C252E06CAC5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9966" y="922147"/>
            <a:ext cx="2502029" cy="177174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A8601D7-88AF-1380-CEB2-33FFC7669F8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20980" y="4421404"/>
            <a:ext cx="975445" cy="80474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04164C4-0657-F7B9-8A39-112E86938ED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84973" y="3755532"/>
            <a:ext cx="1404970" cy="923032"/>
          </a:xfrm>
          <a:prstGeom prst="rect">
            <a:avLst/>
          </a:prstGeom>
        </p:spPr>
      </p:pic>
      <p:pic>
        <p:nvPicPr>
          <p:cNvPr id="11" name="Google Shape;1543;p9">
            <a:extLst>
              <a:ext uri="{FF2B5EF4-FFF2-40B4-BE49-F238E27FC236}">
                <a16:creationId xmlns:a16="http://schemas.microsoft.com/office/drawing/2014/main" id="{03E6A3CF-8CA0-886F-3B9A-2D94E41E485F}"/>
              </a:ext>
            </a:extLst>
          </p:cNvPr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47774" y="3279105"/>
            <a:ext cx="1211895" cy="2056803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7BD66C2F-AA49-47FC-7095-785F4BE86DA9}"/>
              </a:ext>
            </a:extLst>
          </p:cNvPr>
          <p:cNvSpPr txBox="1"/>
          <p:nvPr/>
        </p:nvSpPr>
        <p:spPr>
          <a:xfrm>
            <a:off x="2687606" y="3408003"/>
            <a:ext cx="400413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Filter A (465023) NEW Warehouse Item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Filters Out 74 Contaminants including lead, pesticides, and  pharmaceuticals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No other branded filter works with Whirlpool refrigerators which take new Filter 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03EEDA6-A3EF-74A2-1A85-4EB13C49AFBB}"/>
              </a:ext>
            </a:extLst>
          </p:cNvPr>
          <p:cNvSpPr txBox="1"/>
          <p:nvPr/>
        </p:nvSpPr>
        <p:spPr>
          <a:xfrm>
            <a:off x="3147191" y="1493559"/>
            <a:ext cx="32627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Save up to 15% on Whirlpool </a:t>
            </a:r>
            <a:r>
              <a:rPr lang="en-US" sz="2400" b="1" dirty="0" err="1"/>
              <a:t>everydrop</a:t>
            </a:r>
            <a:r>
              <a:rPr lang="en-US" sz="2400" b="1" dirty="0"/>
              <a:t> refrigerator filters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A8B7118-0D60-7C34-9DC2-0A408E7B9F8B}"/>
              </a:ext>
            </a:extLst>
          </p:cNvPr>
          <p:cNvGrpSpPr/>
          <p:nvPr/>
        </p:nvGrpSpPr>
        <p:grpSpPr>
          <a:xfrm>
            <a:off x="5580204" y="6584110"/>
            <a:ext cx="938865" cy="1220659"/>
            <a:chOff x="2526025" y="6593305"/>
            <a:chExt cx="938865" cy="1220659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572B3A0F-2F01-C863-B9D6-C52449C6FF91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2526025" y="6593305"/>
              <a:ext cx="938865" cy="932769"/>
            </a:xfrm>
            <a:prstGeom prst="rect">
              <a:avLst/>
            </a:prstGeom>
          </p:spPr>
        </p:pic>
        <p:sp>
          <p:nvSpPr>
            <p:cNvPr id="15" name="Google Shape;1587;p11">
              <a:extLst>
                <a:ext uri="{FF2B5EF4-FFF2-40B4-BE49-F238E27FC236}">
                  <a16:creationId xmlns:a16="http://schemas.microsoft.com/office/drawing/2014/main" id="{F482EE61-5916-AE3E-9094-585503803511}"/>
                </a:ext>
              </a:extLst>
            </p:cNvPr>
            <p:cNvSpPr txBox="1"/>
            <p:nvPr/>
          </p:nvSpPr>
          <p:spPr>
            <a:xfrm>
              <a:off x="2687605" y="7526074"/>
              <a:ext cx="637486" cy="28789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en" sz="9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Scan for Filter Finder</a:t>
              </a:r>
              <a:endParaRPr sz="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endParaRPr sz="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endParaRPr sz="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901E7838-AA4E-45E2-B6D1-2A588CF4C136}"/>
              </a:ext>
            </a:extLst>
          </p:cNvPr>
          <p:cNvGrpSpPr/>
          <p:nvPr/>
        </p:nvGrpSpPr>
        <p:grpSpPr>
          <a:xfrm>
            <a:off x="206046" y="5607385"/>
            <a:ext cx="5272114" cy="3331764"/>
            <a:chOff x="367626" y="6102893"/>
            <a:chExt cx="4762745" cy="2832362"/>
          </a:xfrm>
        </p:grpSpPr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0F11243C-7F51-204F-6A1B-D1185944861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rcRect l="-49" r="49"/>
            <a:stretch>
              <a:fillRect/>
            </a:stretch>
          </p:blipFill>
          <p:spPr>
            <a:xfrm>
              <a:off x="367626" y="6357022"/>
              <a:ext cx="4762745" cy="2578233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2614A51D-BFD3-F501-4D6F-05A5893A24AD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405727" y="6102893"/>
              <a:ext cx="4686541" cy="285765"/>
            </a:xfrm>
            <a:prstGeom prst="rect">
              <a:avLst/>
            </a:prstGeom>
          </p:spPr>
        </p:pic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8222891E-1CAA-F764-C0FB-B0812883C403}"/>
              </a:ext>
            </a:extLst>
          </p:cNvPr>
          <p:cNvSpPr txBox="1"/>
          <p:nvPr/>
        </p:nvSpPr>
        <p:spPr>
          <a:xfrm>
            <a:off x="2996234" y="778835"/>
            <a:ext cx="3560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MARKET BULLETIN #3899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31E5989-B307-9517-3FA6-50002EFF6CD7}"/>
              </a:ext>
            </a:extLst>
          </p:cNvPr>
          <p:cNvSpPr txBox="1"/>
          <p:nvPr/>
        </p:nvSpPr>
        <p:spPr>
          <a:xfrm>
            <a:off x="592656" y="2816143"/>
            <a:ext cx="5475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All items on new updated 2’ Water Filter POG #40-565</a:t>
            </a:r>
          </a:p>
        </p:txBody>
      </p:sp>
    </p:spTree>
    <p:extLst>
      <p:ext uri="{BB962C8B-B14F-4D97-AF65-F5344CB8AC3E}">
        <p14:creationId xmlns:p14="http://schemas.microsoft.com/office/powerpoint/2010/main" val="2430779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62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Craig Grzech</dc:creator>
  <cp:lastModifiedBy>Lauren Peifer</cp:lastModifiedBy>
  <cp:revision>2</cp:revision>
  <dcterms:created xsi:type="dcterms:W3CDTF">2025-08-25T12:18:06Z</dcterms:created>
  <dcterms:modified xsi:type="dcterms:W3CDTF">2025-08-27T17:23:40Z</dcterms:modified>
</cp:coreProperties>
</file>